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Fraunces Bold" charset="1" panose="00000000000000000000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notesSlides/notesSlide3.xml" Type="http://schemas.openxmlformats.org/officeDocument/2006/relationships/notesSlide"/><Relationship Id="rId19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5.xml" Type="http://schemas.openxmlformats.org/officeDocument/2006/relationships/notesSlide"/><Relationship Id="rId21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8975" y="-85725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sp>
        <p:nvSpPr>
          <p:cNvPr name="Freeform 4" id="4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50237" y="3626792"/>
            <a:ext cx="8327529" cy="885974"/>
            <a:chOff x="0" y="0"/>
            <a:chExt cx="11103372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0337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103372">
                  <a:moveTo>
                    <a:pt x="0" y="0"/>
                  </a:moveTo>
                  <a:lnTo>
                    <a:pt x="11103372" y="0"/>
                  </a:lnTo>
                  <a:lnTo>
                    <a:pt x="1110337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10337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Sudoku Solver using AI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50237" y="4937969"/>
            <a:ext cx="9445526" cy="890098"/>
            <a:chOff x="0" y="0"/>
            <a:chExt cx="12594035" cy="11867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1186798"/>
            </a:xfrm>
            <a:custGeom>
              <a:avLst/>
              <a:gdLst/>
              <a:ahLst/>
              <a:cxnLst/>
              <a:rect r="r" b="b" t="t" l="l"/>
              <a:pathLst>
                <a:path h="118679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186798"/>
                  </a:lnTo>
                  <a:lnTo>
                    <a:pt x="0" y="1186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2594035" cy="1291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Artificial Intelligence Meets Number Puzzle. Solving Complex Puzzles with Smart Algorithms. Presenter Name. Date.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577084"/>
            <a:ext cx="8298061" cy="885974"/>
            <a:chOff x="0" y="0"/>
            <a:chExt cx="1106408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6408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064082">
                  <a:moveTo>
                    <a:pt x="0" y="0"/>
                  </a:moveTo>
                  <a:lnTo>
                    <a:pt x="11064082" y="0"/>
                  </a:lnTo>
                  <a:lnTo>
                    <a:pt x="110640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06408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Understanding Sudoku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030092"/>
            <a:ext cx="16303526" cy="907256"/>
            <a:chOff x="0" y="0"/>
            <a:chExt cx="21738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21738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9x9 grid with 3x3 sub-boxes. Goal: Fill grid with digits 1-9. Each row, column, and 3x3 box must contain unique digits. Partially filled puzzle with one unique solution.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807470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Project Objective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118646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Develop an AI-powered Sudoku solver. Implement Backtracking Algorithm. Solve puzzles efficiently and accurately. Demonstrate computational problem-solving.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3364409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Methodology: Backtracking Approach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561559"/>
            <a:ext cx="9445526" cy="1360885"/>
            <a:chOff x="0" y="0"/>
            <a:chExt cx="12594035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Recursive algorithm explores the solution space. Identify empty cell. Try digits 1-9. Validate placement rules. Backtrack if the solution is impossible.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36440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 Problem-Solving Technique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561559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 Intelligent trial and error method. Eliminates invalid paths quickly. Reduces computational complexity. Mimics human problem-solving strategy.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4700439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DAGjkQd87hQ</dc:identifier>
  <dcterms:modified xsi:type="dcterms:W3CDTF">2011-08-01T06:04:30Z</dcterms:modified>
  <cp:revision>1</cp:revision>
  <dc:title>Sudoku-Solver-using-AI.pptx</dc:title>
</cp:coreProperties>
</file>